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D3A4E-42BC-400F-8D36-96D6163909E9}" type="datetimeFigureOut">
              <a:rPr lang="fr-FR" smtClean="0"/>
              <a:t>10/07/2025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C18DE-67C0-4066-ABCD-728FF6D293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0522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EC2914EB-C055-4C37-AFB8-7A71F1D03D96}" type="datetime1">
              <a:rPr lang="fr-FR" smtClean="0"/>
              <a:t>10/07/2025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4C202F88-9874-494F-8B25-EE633922D7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434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70DB-D2F1-4CE6-8F57-7E5F00B01DF5}" type="datetime1">
              <a:rPr lang="fr-FR" smtClean="0"/>
              <a:t>10/07/2025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02F88-9874-494F-8B25-EE633922D7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8355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9A47EA-9922-459D-A30F-842AEF922B1C}" type="datetime1">
              <a:rPr lang="fr-FR" smtClean="0"/>
              <a:t>10/07/2025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02F88-9874-494F-8B25-EE633922D7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1030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C9A96-EA89-4FA7-A7DD-CC6794F2EADE}" type="datetime1">
              <a:rPr lang="fr-FR" smtClean="0"/>
              <a:t>10/07/2025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02F88-9874-494F-8B25-EE633922D7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61488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6A034-E226-44CC-B37E-E4B7140C5BCC}" type="datetime1">
              <a:rPr lang="fr-FR" smtClean="0"/>
              <a:t>10/07/2025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02F88-9874-494F-8B25-EE633922D7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78682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843D5-E46D-493B-9607-94DBFBC85AC6}" type="datetime1">
              <a:rPr lang="fr-FR" smtClean="0"/>
              <a:t>10/07/2025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02F88-9874-494F-8B25-EE633922D7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81920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7473B-09D9-4C11-B731-7B80471FC3F2}" type="datetime1">
              <a:rPr lang="fr-FR" smtClean="0"/>
              <a:t>10/07/2025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02F88-9874-494F-8B25-EE633922D7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3895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476F4DE4-3005-43DF-992B-E08E8CE47151}" type="datetime1">
              <a:rPr lang="fr-FR" smtClean="0"/>
              <a:t>10/07/2025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02F88-9874-494F-8B25-EE633922D7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90097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7516C823-BE44-4345-B361-99E33616CD09}" type="datetime1">
              <a:rPr lang="fr-FR" smtClean="0"/>
              <a:t>10/07/2025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02F88-9874-494F-8B25-EE633922D7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8903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32AB7-F9E6-4698-9DE9-7629BE4C3F4E}" type="datetime1">
              <a:rPr lang="fr-FR" smtClean="0"/>
              <a:t>10/07/2025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02F88-9874-494F-8B25-EE633922D7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140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2F9EA-2878-486B-A087-ADFDA25D88FE}" type="datetime1">
              <a:rPr lang="fr-FR" smtClean="0"/>
              <a:t>10/07/2025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02F88-9874-494F-8B25-EE633922D7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9104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EF9719-8995-4E83-B219-BEF935805B6E}" type="datetime1">
              <a:rPr lang="fr-FR" smtClean="0"/>
              <a:t>10/07/2025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02F88-9874-494F-8B25-EE633922D7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9477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BB9E5-3FB4-4E44-A960-3095B304F7D4}" type="datetime1">
              <a:rPr lang="fr-FR" smtClean="0"/>
              <a:t>10/07/2025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02F88-9874-494F-8B25-EE633922D7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5451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8DD33-80E2-4A4C-8EBE-8CB9F8604661}" type="datetime1">
              <a:rPr lang="fr-FR" smtClean="0"/>
              <a:t>10/07/2025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02F88-9874-494F-8B25-EE633922D7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7452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4841F-93A4-4C68-8757-F0D6725AE268}" type="datetime1">
              <a:rPr lang="fr-FR" smtClean="0"/>
              <a:t>10/07/2025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02F88-9874-494F-8B25-EE633922D7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1001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18F03-DDC9-480C-AAB0-AE030D1DD3A1}" type="datetime1">
              <a:rPr lang="fr-FR" smtClean="0"/>
              <a:t>10/07/2025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02F88-9874-494F-8B25-EE633922D7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0457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B5197-5634-454C-A583-2553891D9CA4}" type="datetime1">
              <a:rPr lang="fr-FR" smtClean="0"/>
              <a:t>10/07/2025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02F88-9874-494F-8B25-EE633922D7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38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875889F2-0000-478A-B56D-2F7FAC14A500}" type="datetime1">
              <a:rPr lang="fr-FR" smtClean="0"/>
              <a:t>10/07/2025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fr-FR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4C202F88-9874-494F-8B25-EE633922D7B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28229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3A793E-BB87-27E9-5701-839A1B5E37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83171" y="1560058"/>
            <a:ext cx="8825658" cy="1041123"/>
          </a:xfrm>
        </p:spPr>
        <p:txBody>
          <a:bodyPr/>
          <a:lstStyle/>
          <a:p>
            <a:pPr algn="ctr"/>
            <a:r>
              <a:rPr lang="fr-FR" sz="6600" dirty="0" err="1"/>
              <a:t>BurnOutGuard</a:t>
            </a:r>
            <a:endParaRPr lang="fr-FR" sz="6600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F1A7CD9E-2810-FDF8-A4BE-2E96B3FE04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4955" y="5097258"/>
            <a:ext cx="8825658" cy="541542"/>
          </a:xfrm>
        </p:spPr>
        <p:txBody>
          <a:bodyPr>
            <a:normAutofit/>
          </a:bodyPr>
          <a:lstStyle/>
          <a:p>
            <a:r>
              <a:rPr lang="fr-FR" sz="1600" dirty="0">
                <a:solidFill>
                  <a:srgbClr val="00B0F0"/>
                </a:solidFill>
              </a:rPr>
              <a:t>Réalisé par </a:t>
            </a:r>
            <a:r>
              <a:rPr lang="fr-FR" sz="1600" dirty="0" err="1">
                <a:solidFill>
                  <a:srgbClr val="00B0F0"/>
                </a:solidFill>
              </a:rPr>
              <a:t>timothée</a:t>
            </a:r>
            <a:r>
              <a:rPr lang="fr-FR" sz="1600" dirty="0">
                <a:solidFill>
                  <a:srgbClr val="00B0F0"/>
                </a:solidFill>
              </a:rPr>
              <a:t> </a:t>
            </a:r>
            <a:r>
              <a:rPr lang="fr-FR" sz="1600" dirty="0" err="1">
                <a:solidFill>
                  <a:srgbClr val="00B0F0"/>
                </a:solidFill>
              </a:rPr>
              <a:t>caron</a:t>
            </a:r>
            <a:endParaRPr lang="fr-FR" sz="1600" dirty="0">
              <a:solidFill>
                <a:srgbClr val="00B0F0"/>
              </a:solidFill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3B3714C-738A-3891-14E3-BD6D96BC8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CD69097-176E-EFD2-0835-CD55B98DF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02F88-9874-494F-8B25-EE633922D7B9}" type="slidenum">
              <a:rPr lang="fr-FR" smtClean="0"/>
              <a:t>1</a:t>
            </a:fld>
            <a:endParaRPr lang="fr-FR"/>
          </a:p>
        </p:txBody>
      </p:sp>
      <p:pic>
        <p:nvPicPr>
          <p:cNvPr id="7" name="Image 6" descr="Une image contenant texte, Graphique, graphisme, Police&#10;&#10;Le contenu généré par l’IA peut être incorrect.">
            <a:extLst>
              <a:ext uri="{FF2B5EF4-FFF2-40B4-BE49-F238E27FC236}">
                <a16:creationId xmlns:a16="http://schemas.microsoft.com/office/drawing/2014/main" id="{3BB49A4F-AE28-7F3E-79B2-D501D338A5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375" y="2716008"/>
            <a:ext cx="23812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875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0413604-8862-96A3-3335-302A592CC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4000" dirty="0"/>
              <a:t>Présentation du projet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E617CF2-1FBD-55B9-77A8-211A2CAC3E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813192"/>
            <a:ext cx="8825659" cy="3206607"/>
          </a:xfrm>
        </p:spPr>
        <p:txBody>
          <a:bodyPr>
            <a:normAutofit/>
          </a:bodyPr>
          <a:lstStyle/>
          <a:p>
            <a:r>
              <a:rPr lang="fr-FR" sz="2400" dirty="0"/>
              <a:t>Problématique du burnout</a:t>
            </a:r>
          </a:p>
          <a:p>
            <a:r>
              <a:rPr lang="fr-FR" sz="2400" dirty="0"/>
              <a:t>Formulaire</a:t>
            </a:r>
          </a:p>
          <a:p>
            <a:r>
              <a:rPr lang="fr-FR" sz="2400" dirty="0"/>
              <a:t>API</a:t>
            </a:r>
          </a:p>
          <a:p>
            <a:r>
              <a:rPr lang="fr-FR" sz="2400" dirty="0"/>
              <a:t>Type de Scoring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DD91388-A8B2-67AC-D665-4541E737BE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7A13485-EDAB-5AAC-1CFD-351E66D64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02F88-9874-494F-8B25-EE633922D7B9}" type="slidenum">
              <a:rPr lang="fr-FR" smtClean="0"/>
              <a:t>2</a:t>
            </a:fld>
            <a:endParaRPr lang="fr-FR"/>
          </a:p>
        </p:txBody>
      </p:sp>
      <p:pic>
        <p:nvPicPr>
          <p:cNvPr id="11" name="Image 10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5E11C30B-F0B5-B58A-C42D-3747D25AAD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14" r="16352"/>
          <a:stretch>
            <a:fillRect/>
          </a:stretch>
        </p:blipFill>
        <p:spPr>
          <a:xfrm>
            <a:off x="7640320" y="2690030"/>
            <a:ext cx="4103053" cy="2698391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42617B28-DFDC-5275-F229-D7CC7D39D079}"/>
              </a:ext>
            </a:extLst>
          </p:cNvPr>
          <p:cNvSpPr txBox="1"/>
          <p:nvPr/>
        </p:nvSpPr>
        <p:spPr>
          <a:xfrm>
            <a:off x="0" y="88492"/>
            <a:ext cx="12191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/>
              <a:t>Présentation</a:t>
            </a:r>
            <a:r>
              <a:rPr lang="fr-FR" sz="1600" dirty="0"/>
              <a:t> – Réalisation - Expérience</a:t>
            </a:r>
          </a:p>
        </p:txBody>
      </p:sp>
    </p:spTree>
    <p:extLst>
      <p:ext uri="{BB962C8B-B14F-4D97-AF65-F5344CB8AC3E}">
        <p14:creationId xmlns:p14="http://schemas.microsoft.com/office/powerpoint/2010/main" val="4058873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5693FE-B55E-4DE3-D010-36495CE627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A93E4B-AF87-FEC7-B6B8-57F8E4E98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4000" dirty="0"/>
              <a:t>Réalisation sur le projet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88B2116-5698-FDC2-F87F-B4703B4C16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813192"/>
            <a:ext cx="8825659" cy="3206607"/>
          </a:xfrm>
        </p:spPr>
        <p:txBody>
          <a:bodyPr>
            <a:normAutofit/>
          </a:bodyPr>
          <a:lstStyle/>
          <a:p>
            <a:r>
              <a:rPr lang="fr-FR" sz="2400" dirty="0"/>
              <a:t>HTML / CSS / PHP</a:t>
            </a:r>
          </a:p>
          <a:p>
            <a:r>
              <a:rPr lang="fr-FR" sz="2400" dirty="0"/>
              <a:t>API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B8CF86E-D630-206C-22C7-143A22121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FD5B91E-D0EA-A6A3-0A87-B4A66E5BE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02F88-9874-494F-8B25-EE633922D7B9}" type="slidenum">
              <a:rPr lang="fr-FR" smtClean="0"/>
              <a:t>3</a:t>
            </a:fld>
            <a:endParaRPr lang="fr-FR"/>
          </a:p>
        </p:txBody>
      </p:sp>
      <p:pic>
        <p:nvPicPr>
          <p:cNvPr id="11" name="Image 10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0132D463-E520-7B31-DABF-B66A332FE4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14" r="16352"/>
          <a:stretch>
            <a:fillRect/>
          </a:stretch>
        </p:blipFill>
        <p:spPr>
          <a:xfrm>
            <a:off x="561110" y="4416495"/>
            <a:ext cx="2718007" cy="1787509"/>
          </a:xfrm>
          <a:prstGeom prst="rect">
            <a:avLst/>
          </a:prstGeom>
        </p:spPr>
      </p:pic>
      <p:pic>
        <p:nvPicPr>
          <p:cNvPr id="7" name="Image 6" descr="Une image contenant texte, capture d’écran, logiciel, Logiciel multimédia&#10;&#10;Le contenu généré par l’IA peut être incorrect.">
            <a:extLst>
              <a:ext uri="{FF2B5EF4-FFF2-40B4-BE49-F238E27FC236}">
                <a16:creationId xmlns:a16="http://schemas.microsoft.com/office/drawing/2014/main" id="{AB60A51B-03E5-D0D3-D191-2C1B5E42D8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3949" y="3389004"/>
            <a:ext cx="6770851" cy="2891074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679ECF7B-48CB-B0B0-0A7E-D6FE3304F642}"/>
              </a:ext>
            </a:extLst>
          </p:cNvPr>
          <p:cNvSpPr txBox="1"/>
          <p:nvPr/>
        </p:nvSpPr>
        <p:spPr>
          <a:xfrm>
            <a:off x="0" y="88492"/>
            <a:ext cx="12191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/>
              <a:t>Présentation – </a:t>
            </a:r>
            <a:r>
              <a:rPr lang="fr-FR" sz="1600" b="1" dirty="0"/>
              <a:t>Réalisation</a:t>
            </a:r>
            <a:r>
              <a:rPr lang="fr-FR" sz="1600" dirty="0"/>
              <a:t> - Expérience</a:t>
            </a:r>
          </a:p>
        </p:txBody>
      </p:sp>
    </p:spTree>
    <p:extLst>
      <p:ext uri="{BB962C8B-B14F-4D97-AF65-F5344CB8AC3E}">
        <p14:creationId xmlns:p14="http://schemas.microsoft.com/office/powerpoint/2010/main" val="4019143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EEB95D-B2F5-4D7A-FA1D-AC213BB04B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00EA2A3-00B0-B29B-2EB2-2350C638D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4000" dirty="0"/>
              <a:t>Expérience du projet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73112DF-8A4A-8424-6781-ED46E1F8C9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0825" y="2842689"/>
            <a:ext cx="5668633" cy="3206607"/>
          </a:xfrm>
        </p:spPr>
        <p:txBody>
          <a:bodyPr>
            <a:normAutofit/>
          </a:bodyPr>
          <a:lstStyle/>
          <a:p>
            <a:r>
              <a:rPr lang="fr-FR" sz="2000" dirty="0"/>
              <a:t>Développement Web</a:t>
            </a:r>
          </a:p>
          <a:p>
            <a:r>
              <a:rPr lang="fr-FR" sz="2000" dirty="0"/>
              <a:t>Découverte des API</a:t>
            </a:r>
          </a:p>
          <a:p>
            <a:r>
              <a:rPr lang="fr-FR" sz="2000" dirty="0"/>
              <a:t>Traitement des données utilisateurs</a:t>
            </a:r>
          </a:p>
          <a:p>
            <a:endParaRPr lang="fr-FR" sz="2400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1BFAAA6-DF7E-1561-1B29-DFF7D3521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E4110093-B4F8-E158-106F-AD8599445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02F88-9874-494F-8B25-EE633922D7B9}" type="slidenum">
              <a:rPr lang="fr-FR" smtClean="0"/>
              <a:t>4</a:t>
            </a:fld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5D3F59A-C334-E045-0265-F2816A55CB7A}"/>
              </a:ext>
            </a:extLst>
          </p:cNvPr>
          <p:cNvSpPr txBox="1"/>
          <p:nvPr/>
        </p:nvSpPr>
        <p:spPr>
          <a:xfrm>
            <a:off x="0" y="88492"/>
            <a:ext cx="12191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/>
              <a:t>Présentation – Réalisation - </a:t>
            </a:r>
            <a:r>
              <a:rPr lang="fr-FR" sz="1600" b="1" dirty="0"/>
              <a:t>Expérience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0BDC9C3-2B06-F893-F9F0-15D551FC5FA5}"/>
              </a:ext>
            </a:extLst>
          </p:cNvPr>
          <p:cNvSpPr txBox="1"/>
          <p:nvPr/>
        </p:nvSpPr>
        <p:spPr>
          <a:xfrm>
            <a:off x="363793" y="2319620"/>
            <a:ext cx="36477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/>
              <a:t>• Compétences techniques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4753D755-CFBA-A4F2-94A9-5E1D00DE15FB}"/>
              </a:ext>
            </a:extLst>
          </p:cNvPr>
          <p:cNvSpPr txBox="1">
            <a:spLocks/>
          </p:cNvSpPr>
          <p:nvPr/>
        </p:nvSpPr>
        <p:spPr>
          <a:xfrm>
            <a:off x="7138219" y="2842689"/>
            <a:ext cx="5053780" cy="32066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/>
              <a:t>Définitions des besoins utilisateurs</a:t>
            </a:r>
          </a:p>
          <a:p>
            <a:r>
              <a:rPr lang="fr-FR" sz="2000" dirty="0"/>
              <a:t>Répartition des tâches</a:t>
            </a:r>
          </a:p>
          <a:p>
            <a:r>
              <a:rPr lang="fr-FR" sz="2000" dirty="0"/>
              <a:t>Rédaction de documentation</a:t>
            </a:r>
          </a:p>
          <a:p>
            <a:r>
              <a:rPr lang="fr-FR" sz="2000" dirty="0"/>
              <a:t>Organisation de projet </a:t>
            </a:r>
          </a:p>
          <a:p>
            <a:endParaRPr lang="fr-FR" sz="2400" dirty="0"/>
          </a:p>
          <a:p>
            <a:endParaRPr lang="fr-FR" sz="2400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44FC9E1-B73E-A525-2067-D4491BBDA685}"/>
              </a:ext>
            </a:extLst>
          </p:cNvPr>
          <p:cNvSpPr txBox="1"/>
          <p:nvPr/>
        </p:nvSpPr>
        <p:spPr>
          <a:xfrm>
            <a:off x="6479458" y="2347583"/>
            <a:ext cx="4429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/>
              <a:t>• Compétences gestion de projet</a:t>
            </a:r>
          </a:p>
        </p:txBody>
      </p:sp>
    </p:spTree>
    <p:extLst>
      <p:ext uri="{BB962C8B-B14F-4D97-AF65-F5344CB8AC3E}">
        <p14:creationId xmlns:p14="http://schemas.microsoft.com/office/powerpoint/2010/main" val="5079666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954B3E-0295-653C-B716-C2D95FD684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1818965"/>
            <a:ext cx="8825660" cy="938704"/>
          </a:xfrm>
        </p:spPr>
        <p:txBody>
          <a:bodyPr/>
          <a:lstStyle/>
          <a:p>
            <a:pPr algn="ctr"/>
            <a:r>
              <a:rPr lang="fr-FR" sz="4800" dirty="0"/>
              <a:t>FIN DE LA PRÉSENTATION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59A67E6-3C7C-437B-8B82-5A5A768A64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C99F0A6-88B3-80B8-39F8-B45ACDDE4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A350373-E2B8-71F5-79BD-6ED959E1F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02F88-9874-494F-8B25-EE633922D7B9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0339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lle d’ions">
  <a:themeElements>
    <a:clrScheme name="Salle d’ions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Salle d’ions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alle d’ions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45</TotalTime>
  <Words>83</Words>
  <Application>Microsoft Office PowerPoint</Application>
  <PresentationFormat>Grand écran</PresentationFormat>
  <Paragraphs>29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Aptos</vt:lpstr>
      <vt:lpstr>Arial</vt:lpstr>
      <vt:lpstr>Century Gothic</vt:lpstr>
      <vt:lpstr>Wingdings 3</vt:lpstr>
      <vt:lpstr>Salle d’ions</vt:lpstr>
      <vt:lpstr>BurnOutGuard</vt:lpstr>
      <vt:lpstr>Présentation du projet</vt:lpstr>
      <vt:lpstr>Réalisation sur le projet</vt:lpstr>
      <vt:lpstr>Expérience du projet</vt:lpstr>
      <vt:lpstr>FIN DE LA PRÉSENTATION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Timothee Caron</dc:creator>
  <cp:lastModifiedBy>Timothee Caron</cp:lastModifiedBy>
  <cp:revision>2</cp:revision>
  <dcterms:created xsi:type="dcterms:W3CDTF">2025-07-10T06:56:43Z</dcterms:created>
  <dcterms:modified xsi:type="dcterms:W3CDTF">2025-07-10T09:36:27Z</dcterms:modified>
</cp:coreProperties>
</file>